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7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6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8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6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9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9C4C-48E4-425C-A9F9-F38690D9D3E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BD80-5976-4372-B605-977FCA7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eservelindsleyavenuenow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reservelindsleyavenuenow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History of </a:t>
            </a:r>
            <a:b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American Stained Glass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3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</a:t>
            </a:r>
            <a:r>
              <a:rPr lang="en-US" b="1" dirty="0" smtClean="0"/>
              <a:t>Save Stained Glass Windows?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person who has come in contact with these windows is part of the story of our community and the history of Nashville</a:t>
            </a:r>
          </a:p>
          <a:p>
            <a:r>
              <a:rPr lang="en-US" dirty="0" smtClean="0"/>
              <a:t>We can feel the artisans </a:t>
            </a:r>
            <a:r>
              <a:rPr lang="en-US" smtClean="0"/>
              <a:t>hand as the </a:t>
            </a:r>
            <a:r>
              <a:rPr lang="en-US" dirty="0" smtClean="0"/>
              <a:t>makers of the windows—design, creation, hand crafting</a:t>
            </a:r>
          </a:p>
          <a:p>
            <a:r>
              <a:rPr lang="en-US" dirty="0" smtClean="0"/>
              <a:t>Done correctly we view the window as a complete painting that looks effortless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Completed Restoration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81" y="2823368"/>
            <a:ext cx="2435938" cy="32479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37" y="2505075"/>
            <a:ext cx="2551313" cy="3684588"/>
          </a:xfrm>
        </p:spPr>
      </p:pic>
    </p:spTree>
    <p:extLst>
      <p:ext uri="{BB962C8B-B14F-4D97-AF65-F5344CB8AC3E}">
        <p14:creationId xmlns:p14="http://schemas.microsoft.com/office/powerpoint/2010/main" val="272127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7" y="987425"/>
            <a:ext cx="3765982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preservelindsleyavenuenow@gmail.com</a:t>
            </a:r>
            <a:endParaRPr lang="en-US" dirty="0" smtClean="0"/>
          </a:p>
          <a:p>
            <a:r>
              <a:rPr lang="en-US" dirty="0" smtClean="0"/>
              <a:t>Website</a:t>
            </a:r>
          </a:p>
          <a:p>
            <a:r>
              <a:rPr lang="en-US" dirty="0" smtClean="0">
                <a:hlinkClick r:id="rId4"/>
              </a:rPr>
              <a:t>Preservelindsleyavenuenow.com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1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photos from recent seminar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38" y="1690688"/>
            <a:ext cx="5849166" cy="3381847"/>
          </a:xfrm>
        </p:spPr>
      </p:pic>
    </p:spTree>
    <p:extLst>
      <p:ext uri="{BB962C8B-B14F-4D97-AF65-F5344CB8AC3E}">
        <p14:creationId xmlns:p14="http://schemas.microsoft.com/office/powerpoint/2010/main" val="244229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Lindsley</a:t>
            </a:r>
            <a:r>
              <a:rPr lang="en-US" dirty="0" smtClean="0"/>
              <a:t> Avenue Church was built as a Cumberland Presbyterian Church in 1894—at the height of American Stained Glass Renaissance.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65" y="1825625"/>
            <a:ext cx="6517870" cy="4351338"/>
          </a:xfrm>
        </p:spPr>
      </p:pic>
    </p:spTree>
    <p:extLst>
      <p:ext uri="{BB962C8B-B14F-4D97-AF65-F5344CB8AC3E}">
        <p14:creationId xmlns:p14="http://schemas.microsoft.com/office/powerpoint/2010/main" val="203365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were an afterthought to architecture and were considered a building material in early 1800s.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59" y="1825625"/>
            <a:ext cx="9276682" cy="4351338"/>
          </a:xfrm>
        </p:spPr>
      </p:pic>
    </p:spTree>
    <p:extLst>
      <p:ext uri="{BB962C8B-B14F-4D97-AF65-F5344CB8AC3E}">
        <p14:creationId xmlns:p14="http://schemas.microsoft.com/office/powerpoint/2010/main" val="260860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American Stained Glass, 1843, New York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22" y="1825625"/>
            <a:ext cx="7654956" cy="4351338"/>
          </a:xfrm>
        </p:spPr>
      </p:pic>
    </p:spTree>
    <p:extLst>
      <p:ext uri="{BB962C8B-B14F-4D97-AF65-F5344CB8AC3E}">
        <p14:creationId xmlns:p14="http://schemas.microsoft.com/office/powerpoint/2010/main" val="79577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American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begins to increase for stained glass</a:t>
            </a:r>
          </a:p>
          <a:p>
            <a:r>
              <a:rPr lang="en-US" dirty="0" smtClean="0"/>
              <a:t>Foreign firms coming to American to meet demand</a:t>
            </a:r>
          </a:p>
          <a:p>
            <a:r>
              <a:rPr lang="en-US" dirty="0" smtClean="0"/>
              <a:t>1893, one year before </a:t>
            </a:r>
            <a:r>
              <a:rPr lang="en-US" dirty="0" err="1" smtClean="0"/>
              <a:t>Lindsley</a:t>
            </a:r>
            <a:r>
              <a:rPr lang="en-US" dirty="0" smtClean="0"/>
              <a:t> Avenue</a:t>
            </a:r>
            <a:r>
              <a:rPr lang="en-US" dirty="0" smtClean="0"/>
              <a:t> </a:t>
            </a:r>
            <a:r>
              <a:rPr lang="en-US" dirty="0" smtClean="0"/>
              <a:t>building, the Stained Glass Association of America was created to ask Congress for protection</a:t>
            </a:r>
          </a:p>
          <a:p>
            <a:r>
              <a:rPr lang="en-US" dirty="0" smtClean="0"/>
              <a:t>Took 10 years to get Congressional tariffs (1893-1903)</a:t>
            </a:r>
          </a:p>
          <a:p>
            <a:r>
              <a:rPr lang="en-US" dirty="0" smtClean="0"/>
              <a:t>The 45 American firms created their own patterns, designs, pricing and a new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5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0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Tiffany: “Mosaics are the parents of stained glass”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 created to put the paint into the glass to create illuminated glass mosaics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8434"/>
            <a:ext cx="5181600" cy="284195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2203"/>
            <a:ext cx="5181600" cy="2898182"/>
          </a:xfrm>
        </p:spPr>
      </p:pic>
    </p:spTree>
    <p:extLst>
      <p:ext uri="{BB962C8B-B14F-4D97-AF65-F5344CB8AC3E}">
        <p14:creationId xmlns:p14="http://schemas.microsoft.com/office/powerpoint/2010/main" val="307732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Rollers added to give texture, ripples, folds in glass</a:t>
            </a:r>
            <a:br>
              <a:rPr lang="en-US" dirty="0" smtClean="0"/>
            </a:br>
            <a:r>
              <a:rPr lang="en-US" dirty="0" smtClean="0"/>
              <a:t>Added jewels and ornamentation</a:t>
            </a:r>
            <a:br>
              <a:rPr lang="en-US" dirty="0" smtClean="0"/>
            </a:br>
            <a:r>
              <a:rPr lang="en-US" dirty="0" smtClean="0"/>
              <a:t>Can best be seen by standing under the glass and looking straight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6" b="12233"/>
          <a:stretch/>
        </p:blipFill>
        <p:spPr>
          <a:xfrm>
            <a:off x="2296767" y="2194593"/>
            <a:ext cx="7572163" cy="3819029"/>
          </a:xfrm>
        </p:spPr>
      </p:pic>
    </p:spTree>
    <p:extLst>
      <p:ext uri="{BB962C8B-B14F-4D97-AF65-F5344CB8AC3E}">
        <p14:creationId xmlns:p14="http://schemas.microsoft.com/office/powerpoint/2010/main" val="4025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Reinvigoration by artists with the new techniques</a:t>
            </a:r>
            <a:br>
              <a:rPr lang="en-US" dirty="0" smtClean="0"/>
            </a:br>
            <a:r>
              <a:rPr lang="en-US" dirty="0" smtClean="0"/>
              <a:t>Demand increased in early 1900s</a:t>
            </a:r>
            <a:br>
              <a:rPr lang="en-US" dirty="0" smtClean="0"/>
            </a:br>
            <a:r>
              <a:rPr lang="en-US" dirty="0" smtClean="0"/>
              <a:t>Most artists are unknown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32" y="1825625"/>
            <a:ext cx="3262335" cy="4351338"/>
          </a:xfrm>
        </p:spPr>
      </p:pic>
    </p:spTree>
    <p:extLst>
      <p:ext uri="{BB962C8B-B14F-4D97-AF65-F5344CB8AC3E}">
        <p14:creationId xmlns:p14="http://schemas.microsoft.com/office/powerpoint/2010/main" val="229123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216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 Theme</vt:lpstr>
      <vt:lpstr>History of  American Stained Glass</vt:lpstr>
      <vt:lpstr>Thanks for photos from recent seminar</vt:lpstr>
      <vt:lpstr>Lindsley Avenue Church was built as a Cumberland Presbyterian Church in 1894—at the height of American Stained Glass Renaissance. </vt:lpstr>
      <vt:lpstr>Windows were an afterthought to architecture and were considered a building material in early 1800s. </vt:lpstr>
      <vt:lpstr>First American Stained Glass, 1843, New York</vt:lpstr>
      <vt:lpstr>Early American history</vt:lpstr>
      <vt:lpstr>Tiffany: “Mosaics are the parents of stained glass”  Process created to put the paint into the glass to create illuminated glass mosaics</vt:lpstr>
      <vt:lpstr>Rollers added to give texture, ripples, folds in glass Added jewels and ornamentation Can best be seen by standing under the glass and looking straight up</vt:lpstr>
      <vt:lpstr>Reinvigoration by artists with the new techniques Demand increased in early 1900s Most artists are unknown</vt:lpstr>
      <vt:lpstr>Why Save Stained Glass Windows?</vt:lpstr>
      <vt:lpstr>Completed Restoration</vt:lpstr>
      <vt:lpstr>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American Stained Glass</dc:title>
  <dc:creator>Microsoft account</dc:creator>
  <cp:lastModifiedBy>Microsoft account</cp:lastModifiedBy>
  <cp:revision>6</cp:revision>
  <dcterms:created xsi:type="dcterms:W3CDTF">2024-06-10T01:36:36Z</dcterms:created>
  <dcterms:modified xsi:type="dcterms:W3CDTF">2024-08-23T16:39:24Z</dcterms:modified>
</cp:coreProperties>
</file>